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8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Research and Innovation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(ICMRAI-2025)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icmrainew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7166"/>
            <a:ext cx="3071802" cy="1034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70</cp:revision>
  <dcterms:created xsi:type="dcterms:W3CDTF">2017-12-21T10:51:09Z</dcterms:created>
  <dcterms:modified xsi:type="dcterms:W3CDTF">2025-09-03T11:23:45Z</dcterms:modified>
</cp:coreProperties>
</file>