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0"/>
  </p:notesMasterIdLst>
  <p:sldIdLst>
    <p:sldId id="263" r:id="rId2"/>
    <p:sldId id="256" r:id="rId3"/>
    <p:sldId id="264" r:id="rId4"/>
    <p:sldId id="258" r:id="rId5"/>
    <p:sldId id="259" r:id="rId6"/>
    <p:sldId id="260" r:id="rId7"/>
    <p:sldId id="265" r:id="rId8"/>
    <p:sldId id="262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75" d="100"/>
          <a:sy n="75" d="100"/>
        </p:scale>
        <p:origin x="-1236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C8F344C-3861-456F-9A2B-8B2B1B2BA494}" type="datetimeFigureOut">
              <a:rPr lang="en-US" smtClean="0"/>
              <a:pPr/>
              <a:t>7/1/2026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2E82514-751D-4DE5-A5DF-D57CADF87C2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8265572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2E82514-751D-4DE5-A5DF-D57CADF87C23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06839653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E82514-751D-4DE5-A5DF-D57CADF87C23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7/1/2026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8838942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7/1/2026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6633240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7/1/2026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6578261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7/1/2026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5729837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7/1/2026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8934401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7/1/2026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4306643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7/1/2026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8391049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7/1/2026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1075346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7/1/2026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0342074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7/1/2026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7414140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7/1/2026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6799610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F8D0F6-9C44-4CCA-8723-B3AF310834CF}" type="datetimeFigureOut">
              <a:rPr lang="en-US" smtClean="0"/>
              <a:pPr/>
              <a:t>7/1/2026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8579044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Guidelines:-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below given slides are for your reference.</a:t>
            </a:r>
          </a:p>
          <a:p>
            <a:r>
              <a:rPr lang="en-US" dirty="0"/>
              <a:t>Follow this template for your presentation.</a:t>
            </a:r>
          </a:p>
          <a:p>
            <a:r>
              <a:rPr lang="en-US" dirty="0"/>
              <a:t>Make the slides based on your given time limit (8-10 minutes).</a:t>
            </a:r>
          </a:p>
          <a:p>
            <a:r>
              <a:rPr lang="en-US" dirty="0"/>
              <a:t> To make the slides more attractive do add more images than the sentences.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6F4E8485-34F9-41BD-8D6F-C39F9761AC9D}"/>
              </a:ext>
            </a:extLst>
          </p:cNvPr>
          <p:cNvSpPr txBox="1"/>
          <p:nvPr/>
        </p:nvSpPr>
        <p:spPr>
          <a:xfrm>
            <a:off x="0" y="6177672"/>
            <a:ext cx="9144000" cy="646331"/>
          </a:xfrm>
          <a:prstGeom prst="rect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1"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3</a:t>
            </a:r>
            <a:r>
              <a:rPr lang="en-US" baseline="30000" dirty="0" smtClean="0">
                <a:solidFill>
                  <a:srgbClr val="FF0000"/>
                </a:solidFill>
                <a:latin typeface="Roboto" panose="02000000000000000000" pitchFamily="2" charset="0"/>
              </a:rPr>
              <a:t>rd</a:t>
            </a:r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 International </a:t>
            </a:r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Conference on Multidisciplinary Research And Innovation </a:t>
            </a:r>
            <a:endParaRPr lang="en-US" dirty="0" smtClean="0">
              <a:solidFill>
                <a:srgbClr val="FF0000"/>
              </a:solidFill>
              <a:latin typeface="Roboto" panose="02000000000000000000" pitchFamily="2" charset="0"/>
            </a:endParaRPr>
          </a:p>
          <a:p>
            <a:pPr lvl="1"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(</a:t>
            </a:r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ICMRAI-2026)</a:t>
            </a:r>
            <a:endParaRPr lang="en-US" dirty="0" smtClean="0">
              <a:solidFill>
                <a:srgbClr val="FF0000"/>
              </a:solidFill>
              <a:latin typeface="Roboto" panose="02000000000000000000" pitchFamily="2" charset="0"/>
            </a:endParaRPr>
          </a:p>
        </p:txBody>
      </p:sp>
      <p:pic>
        <p:nvPicPr>
          <p:cNvPr id="4" name="Picture 2" descr="C:\Users\Manas IT\Desktop\icmrai-sept-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2844" y="428604"/>
            <a:ext cx="2857520" cy="96151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Research Article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1)Author and Coauthor name.</a:t>
            </a:r>
          </a:p>
          <a:p>
            <a:r>
              <a:rPr lang="en-US" dirty="0"/>
              <a:t>2)Guide name.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E326FCE1-911A-4873-8F46-837FF53B6C9C}"/>
              </a:ext>
            </a:extLst>
          </p:cNvPr>
          <p:cNvSpPr txBox="1"/>
          <p:nvPr/>
        </p:nvSpPr>
        <p:spPr>
          <a:xfrm>
            <a:off x="0" y="6177672"/>
            <a:ext cx="9144000" cy="646331"/>
          </a:xfrm>
          <a:prstGeom prst="rect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1"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3</a:t>
            </a:r>
            <a:r>
              <a:rPr lang="en-US" baseline="30000" dirty="0" smtClean="0">
                <a:solidFill>
                  <a:srgbClr val="FF0000"/>
                </a:solidFill>
                <a:latin typeface="Roboto" panose="02000000000000000000" pitchFamily="2" charset="0"/>
              </a:rPr>
              <a:t>rd</a:t>
            </a:r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 International Conference on Multidisciplinary Research And Innovation </a:t>
            </a:r>
          </a:p>
          <a:p>
            <a:pPr lvl="1"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(ICMRAI-2026)</a:t>
            </a:r>
          </a:p>
        </p:txBody>
      </p:sp>
      <p:pic>
        <p:nvPicPr>
          <p:cNvPr id="6" name="Picture 2" descr="C:\Users\Manas IT\Desktop\icmrai-sept-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2844" y="428604"/>
            <a:ext cx="2857520" cy="96151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1447800"/>
            <a:ext cx="8229600" cy="609600"/>
          </a:xfrm>
        </p:spPr>
        <p:txBody>
          <a:bodyPr>
            <a:normAutofit fontScale="90000"/>
          </a:bodyPr>
          <a:lstStyle/>
          <a:p>
            <a:r>
              <a:rPr lang="en-US" dirty="0"/>
              <a:t>Biography:-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xmlns="" id="{B850D4B2-CC04-4863-8E6A-671C81EC0252}"/>
              </a:ext>
            </a:extLst>
          </p:cNvPr>
          <p:cNvSpPr txBox="1"/>
          <p:nvPr/>
        </p:nvSpPr>
        <p:spPr>
          <a:xfrm>
            <a:off x="0" y="6177672"/>
            <a:ext cx="9144000" cy="646331"/>
          </a:xfrm>
          <a:prstGeom prst="rect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1"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3</a:t>
            </a:r>
            <a:r>
              <a:rPr lang="en-US" baseline="30000" dirty="0" smtClean="0">
                <a:solidFill>
                  <a:srgbClr val="FF0000"/>
                </a:solidFill>
                <a:latin typeface="Roboto" panose="02000000000000000000" pitchFamily="2" charset="0"/>
              </a:rPr>
              <a:t>rd</a:t>
            </a:r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 International Conference on Multidisciplinary Research And Innovation </a:t>
            </a:r>
          </a:p>
          <a:p>
            <a:pPr lvl="1"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(ICMRAI-2026)</a:t>
            </a:r>
          </a:p>
        </p:txBody>
      </p:sp>
      <p:pic>
        <p:nvPicPr>
          <p:cNvPr id="6" name="Picture 2" descr="C:\Users\Manas IT\Desktop\icmrai-sept-log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2844" y="428604"/>
            <a:ext cx="2857520" cy="96151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1447800"/>
            <a:ext cx="8229600" cy="762000"/>
          </a:xfrm>
        </p:spPr>
        <p:txBody>
          <a:bodyPr/>
          <a:lstStyle/>
          <a:p>
            <a:r>
              <a:rPr lang="en-US" dirty="0"/>
              <a:t>Abstract:-  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EDCE9E90-21E3-4B0A-B373-C7BB21669BC8}"/>
              </a:ext>
            </a:extLst>
          </p:cNvPr>
          <p:cNvSpPr txBox="1"/>
          <p:nvPr/>
        </p:nvSpPr>
        <p:spPr>
          <a:xfrm>
            <a:off x="0" y="6177672"/>
            <a:ext cx="9144000" cy="646331"/>
          </a:xfrm>
          <a:prstGeom prst="rect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1"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3</a:t>
            </a:r>
            <a:r>
              <a:rPr lang="en-US" baseline="30000" dirty="0" smtClean="0">
                <a:solidFill>
                  <a:srgbClr val="FF0000"/>
                </a:solidFill>
                <a:latin typeface="Roboto" panose="02000000000000000000" pitchFamily="2" charset="0"/>
              </a:rPr>
              <a:t>rd</a:t>
            </a:r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 International Conference on Multidisciplinary Research And Innovation </a:t>
            </a:r>
          </a:p>
          <a:p>
            <a:pPr lvl="1"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(ICMRAI-2026)</a:t>
            </a:r>
          </a:p>
        </p:txBody>
      </p:sp>
      <p:pic>
        <p:nvPicPr>
          <p:cNvPr id="6" name="Picture 2" descr="C:\Users\Manas IT\Desktop\icmrai-sept-log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2844" y="428604"/>
            <a:ext cx="2857520" cy="96151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85800" y="1371600"/>
            <a:ext cx="8001000" cy="990600"/>
          </a:xfrm>
        </p:spPr>
        <p:txBody>
          <a:bodyPr/>
          <a:lstStyle/>
          <a:p>
            <a:r>
              <a:rPr lang="en-US" dirty="0"/>
              <a:t>Description:-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B93FD211-4BE0-4F9F-8789-41A9B63F187A}"/>
              </a:ext>
            </a:extLst>
          </p:cNvPr>
          <p:cNvSpPr txBox="1"/>
          <p:nvPr/>
        </p:nvSpPr>
        <p:spPr>
          <a:xfrm>
            <a:off x="0" y="6177672"/>
            <a:ext cx="9144000" cy="646331"/>
          </a:xfrm>
          <a:prstGeom prst="rect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1"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3</a:t>
            </a:r>
            <a:r>
              <a:rPr lang="en-US" baseline="30000" dirty="0" smtClean="0">
                <a:solidFill>
                  <a:srgbClr val="FF0000"/>
                </a:solidFill>
                <a:latin typeface="Roboto" panose="02000000000000000000" pitchFamily="2" charset="0"/>
              </a:rPr>
              <a:t>rd</a:t>
            </a:r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 International Conference on Multidisciplinary Research And Innovation </a:t>
            </a:r>
          </a:p>
          <a:p>
            <a:pPr lvl="1"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(ICMRAI-2026)</a:t>
            </a:r>
          </a:p>
        </p:txBody>
      </p:sp>
      <p:pic>
        <p:nvPicPr>
          <p:cNvPr id="6" name="Picture 2" descr="C:\Users\Manas IT\Desktop\icmrai-sept-log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2844" y="428604"/>
            <a:ext cx="2857520" cy="96151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743200" y="1447800"/>
            <a:ext cx="3124200" cy="457200"/>
          </a:xfrm>
        </p:spPr>
        <p:txBody>
          <a:bodyPr>
            <a:normAutofit fontScale="90000"/>
          </a:bodyPr>
          <a:lstStyle/>
          <a:p>
            <a:r>
              <a:rPr lang="en-US" dirty="0"/>
              <a:t>Conclusion: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5C4164AF-92A7-470E-8830-74A97D91E773}"/>
              </a:ext>
            </a:extLst>
          </p:cNvPr>
          <p:cNvSpPr txBox="1"/>
          <p:nvPr/>
        </p:nvSpPr>
        <p:spPr>
          <a:xfrm>
            <a:off x="0" y="6177672"/>
            <a:ext cx="9144000" cy="646331"/>
          </a:xfrm>
          <a:prstGeom prst="rect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1"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3</a:t>
            </a:r>
            <a:r>
              <a:rPr lang="en-US" baseline="30000" dirty="0" smtClean="0">
                <a:solidFill>
                  <a:srgbClr val="FF0000"/>
                </a:solidFill>
                <a:latin typeface="Roboto" panose="02000000000000000000" pitchFamily="2" charset="0"/>
              </a:rPr>
              <a:t>rd</a:t>
            </a:r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 International Conference on Multidisciplinary Research And Innovation </a:t>
            </a:r>
          </a:p>
          <a:p>
            <a:pPr lvl="1"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(ICMRAI-2026)</a:t>
            </a:r>
          </a:p>
        </p:txBody>
      </p:sp>
      <p:pic>
        <p:nvPicPr>
          <p:cNvPr id="6" name="Picture 2" descr="C:\Users\Manas IT\Desktop\icmrai-sept-log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2844" y="428604"/>
            <a:ext cx="2857520" cy="96151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763962"/>
          </a:xfrm>
        </p:spPr>
        <p:txBody>
          <a:bodyPr/>
          <a:lstStyle/>
          <a:p>
            <a:r>
              <a:rPr lang="en-US" dirty="0"/>
              <a:t>Appendix: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EF1528F7-E0AE-4E42-B347-B195E5471CE2}"/>
              </a:ext>
            </a:extLst>
          </p:cNvPr>
          <p:cNvSpPr txBox="1"/>
          <p:nvPr/>
        </p:nvSpPr>
        <p:spPr>
          <a:xfrm>
            <a:off x="0" y="6177672"/>
            <a:ext cx="9144000" cy="646331"/>
          </a:xfrm>
          <a:prstGeom prst="rect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1"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3</a:t>
            </a:r>
            <a:r>
              <a:rPr lang="en-US" baseline="30000" dirty="0" smtClean="0">
                <a:solidFill>
                  <a:srgbClr val="FF0000"/>
                </a:solidFill>
                <a:latin typeface="Roboto" panose="02000000000000000000" pitchFamily="2" charset="0"/>
              </a:rPr>
              <a:t>rd</a:t>
            </a:r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 International Conference on Multidisciplinary Research And Innovation </a:t>
            </a:r>
          </a:p>
          <a:p>
            <a:pPr lvl="1"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(ICMRAI-2026)</a:t>
            </a:r>
          </a:p>
        </p:txBody>
      </p:sp>
      <p:pic>
        <p:nvPicPr>
          <p:cNvPr id="6" name="Picture 2" descr="C:\Users\Manas IT\Desktop\icmrai-sept-log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2844" y="428604"/>
            <a:ext cx="2857520" cy="96151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1524000"/>
            <a:ext cx="8229600" cy="914400"/>
          </a:xfrm>
        </p:spPr>
        <p:txBody>
          <a:bodyPr>
            <a:normAutofit/>
          </a:bodyPr>
          <a:lstStyle/>
          <a:p>
            <a:r>
              <a:rPr lang="en-US" dirty="0"/>
              <a:t>Thanking you…!!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2667000"/>
            <a:ext cx="6629400" cy="1219200"/>
          </a:xfrm>
          <a:solidFill>
            <a:schemeClr val="accent1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r>
              <a:rPr lang="en-US" sz="3200" b="1" dirty="0"/>
              <a:t>All The Best for </a:t>
            </a:r>
          </a:p>
          <a:p>
            <a:pPr>
              <a:buNone/>
            </a:pPr>
            <a:r>
              <a:rPr lang="en-US" sz="3200" b="1" dirty="0"/>
              <a:t>                     the best in you…!! 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BCC7587D-BFB3-4FB3-A102-8FCE45E0CF8C}"/>
              </a:ext>
            </a:extLst>
          </p:cNvPr>
          <p:cNvSpPr txBox="1"/>
          <p:nvPr/>
        </p:nvSpPr>
        <p:spPr>
          <a:xfrm>
            <a:off x="0" y="6177672"/>
            <a:ext cx="9144000" cy="646331"/>
          </a:xfrm>
          <a:prstGeom prst="rect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1"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3</a:t>
            </a:r>
            <a:r>
              <a:rPr lang="en-US" baseline="30000" dirty="0" smtClean="0">
                <a:solidFill>
                  <a:srgbClr val="FF0000"/>
                </a:solidFill>
                <a:latin typeface="Roboto" panose="02000000000000000000" pitchFamily="2" charset="0"/>
              </a:rPr>
              <a:t>rd</a:t>
            </a:r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 International Conference on Multidisciplinary Research And Innovation </a:t>
            </a:r>
          </a:p>
          <a:p>
            <a:pPr lvl="1"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(ICMRAI-2026)</a:t>
            </a:r>
          </a:p>
        </p:txBody>
      </p:sp>
      <p:pic>
        <p:nvPicPr>
          <p:cNvPr id="7" name="Picture 2" descr="C:\Users\Manas IT\Desktop\icmrai-sept-log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2844" y="428604"/>
            <a:ext cx="2857520" cy="96151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695</TotalTime>
  <Words>170</Words>
  <Application>Microsoft Office PowerPoint</Application>
  <PresentationFormat>On-screen Show (4:3)</PresentationFormat>
  <Paragraphs>35</Paragraphs>
  <Slides>8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Guidelines:-</vt:lpstr>
      <vt:lpstr>Research Article Title</vt:lpstr>
      <vt:lpstr>Biography:-</vt:lpstr>
      <vt:lpstr>Abstract:-  </vt:lpstr>
      <vt:lpstr>Description:-</vt:lpstr>
      <vt:lpstr>Conclusion:</vt:lpstr>
      <vt:lpstr>Appendix:</vt:lpstr>
      <vt:lpstr>Thanking you…!!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admin</dc:creator>
  <cp:lastModifiedBy>Manas IT</cp:lastModifiedBy>
  <cp:revision>138</cp:revision>
  <dcterms:created xsi:type="dcterms:W3CDTF">2017-12-21T10:51:09Z</dcterms:created>
  <dcterms:modified xsi:type="dcterms:W3CDTF">2026-07-01T12:04:16Z</dcterms:modified>
</cp:coreProperties>
</file>