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Innovation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ICMRAI 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28604"/>
            <a:ext cx="2972296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 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28604"/>
            <a:ext cx="2972296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972296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972296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972296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972296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972296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7" name="Picture 2" descr="C:\Users\Manas IT\Desktop\ICMRAI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972296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114</cp:revision>
  <dcterms:created xsi:type="dcterms:W3CDTF">2017-12-21T10:51:09Z</dcterms:created>
  <dcterms:modified xsi:type="dcterms:W3CDTF">2026-02-20T11:27:44Z</dcterms:modified>
</cp:coreProperties>
</file>